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707" r:id="rId2"/>
  </p:sldMasterIdLst>
  <p:notesMasterIdLst>
    <p:notesMasterId r:id="rId12"/>
  </p:notesMasterIdLst>
  <p:sldIdLst>
    <p:sldId id="477" r:id="rId3"/>
    <p:sldId id="478" r:id="rId4"/>
    <p:sldId id="479" r:id="rId5"/>
    <p:sldId id="480" r:id="rId6"/>
    <p:sldId id="517" r:id="rId7"/>
    <p:sldId id="514" r:id="rId8"/>
    <p:sldId id="506" r:id="rId9"/>
    <p:sldId id="509" r:id="rId10"/>
    <p:sldId id="51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A89"/>
    <a:srgbClr val="AA0AB6"/>
    <a:srgbClr val="CC00CC"/>
    <a:srgbClr val="9900FF"/>
    <a:srgbClr val="3333CC"/>
    <a:srgbClr val="973942"/>
    <a:srgbClr val="A50021"/>
    <a:srgbClr val="FFCC00"/>
    <a:srgbClr val="A617A9"/>
    <a:srgbClr val="BC1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0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86" lvl="4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8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1"/>
          <p:cNvSpPr txBox="1">
            <a:spLocks noGrp="1"/>
          </p:cNvSpPr>
          <p:nvPr>
            <p:ph type="title"/>
          </p:nvPr>
        </p:nvSpPr>
        <p:spPr>
          <a:xfrm>
            <a:off x="840330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1"/>
          <p:cNvSpPr txBox="1">
            <a:spLocks noGrp="1"/>
          </p:cNvSpPr>
          <p:nvPr>
            <p:ph type="body" idx="1"/>
          </p:nvPr>
        </p:nvSpPr>
        <p:spPr>
          <a:xfrm>
            <a:off x="5183717" y="98743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43177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354" lvl="1" indent="-40638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532" lvl="2" indent="-380981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709" lvl="3" indent="-35558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5886" lvl="4" indent="-35558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062" lvl="5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240" lvl="6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418" lvl="7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594" lvl="8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1"/>
          <p:cNvSpPr txBox="1">
            <a:spLocks noGrp="1"/>
          </p:cNvSpPr>
          <p:nvPr>
            <p:ph type="body" idx="2"/>
          </p:nvPr>
        </p:nvSpPr>
        <p:spPr>
          <a:xfrm>
            <a:off x="840330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354" lvl="1" indent="-228589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532" lvl="2" indent="-228589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709" lvl="3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5886" lvl="4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1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2"/>
          <p:cNvSpPr txBox="1">
            <a:spLocks noGrp="1"/>
          </p:cNvSpPr>
          <p:nvPr>
            <p:ph type="title"/>
          </p:nvPr>
        </p:nvSpPr>
        <p:spPr>
          <a:xfrm>
            <a:off x="840330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2"/>
          <p:cNvSpPr>
            <a:spLocks noGrp="1"/>
          </p:cNvSpPr>
          <p:nvPr>
            <p:ph type="pic" idx="2"/>
          </p:nvPr>
        </p:nvSpPr>
        <p:spPr>
          <a:xfrm>
            <a:off x="5183717" y="98743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12"/>
          <p:cNvSpPr txBox="1">
            <a:spLocks noGrp="1"/>
          </p:cNvSpPr>
          <p:nvPr>
            <p:ph type="body" idx="1"/>
          </p:nvPr>
        </p:nvSpPr>
        <p:spPr>
          <a:xfrm>
            <a:off x="840330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354" lvl="1" indent="-228589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532" lvl="2" indent="-228589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709" lvl="3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5886" lvl="4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2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3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86" lvl="4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3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4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4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86" lvl="4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4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3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W10_editable_16x9.06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10_editable_16x9.06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75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10_editable_16x9.06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885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10_editable_16x9.06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6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10_editable_16x9.06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75" y="1863968"/>
            <a:ext cx="8879119" cy="3464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646" y="1600204"/>
            <a:ext cx="3683977" cy="2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10_editable_16x9.06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10_editable_16x9.06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25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10_editable_16x9.06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60" y="3464169"/>
            <a:ext cx="4114799" cy="11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7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10_editable_16x9.06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60" y="3464169"/>
            <a:ext cx="4114799" cy="1188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50569" y="4652689"/>
            <a:ext cx="155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(2X)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Heart"/>
          <p:cNvSpPr/>
          <p:nvPr/>
        </p:nvSpPr>
        <p:spPr>
          <a:xfrm>
            <a:off x="10647486" y="5565532"/>
            <a:ext cx="659706" cy="51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141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buClrTx/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4740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15998</TotalTime>
  <Words>3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2_Default Design</vt:lpstr>
      <vt:lpstr>自訂設計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844</cp:revision>
  <dcterms:created xsi:type="dcterms:W3CDTF">1999-09-19T02:56:02Z</dcterms:created>
  <dcterms:modified xsi:type="dcterms:W3CDTF">2026-02-01T23:19:34Z</dcterms:modified>
</cp:coreProperties>
</file>